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28D34F6D-6370-4988-AD04-E0A029E2002C}">
          <p14:sldIdLst>
            <p14:sldId id="259"/>
            <p14:sldId id="256"/>
            <p14:sldId id="257"/>
            <p14:sldId id="25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15042-5173-4014-B0B1-F4297D642D74}" type="datetimeFigureOut">
              <a:rPr lang="es-ES" smtClean="0"/>
              <a:t>28/03/2014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F32337-1BA9-4562-8B30-D09E1FFF524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2279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F32337-1BA9-4562-8B30-D09E1FFF524A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1534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6159-276E-43A0-B6A3-71540D10CCC6}" type="datetimeFigureOut">
              <a:rPr lang="es-ES" smtClean="0"/>
              <a:t>28/03/2014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5305C-EE2D-40F0-BBD1-70B36C5D6F41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89383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6159-276E-43A0-B6A3-71540D10CCC6}" type="datetimeFigureOut">
              <a:rPr lang="es-ES" smtClean="0"/>
              <a:t>28/03/2014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5305C-EE2D-40F0-BBD1-70B36C5D6F41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45951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6159-276E-43A0-B6A3-71540D10CCC6}" type="datetimeFigureOut">
              <a:rPr lang="es-ES" smtClean="0"/>
              <a:t>28/03/2014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5305C-EE2D-40F0-BBD1-70B36C5D6F41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11528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6159-276E-43A0-B6A3-71540D10CCC6}" type="datetimeFigureOut">
              <a:rPr lang="es-ES" smtClean="0"/>
              <a:t>28/03/2014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5305C-EE2D-40F0-BBD1-70B36C5D6F41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57842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6159-276E-43A0-B6A3-71540D10CCC6}" type="datetimeFigureOut">
              <a:rPr lang="es-ES" smtClean="0"/>
              <a:t>28/03/2014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5305C-EE2D-40F0-BBD1-70B36C5D6F41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46436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6159-276E-43A0-B6A3-71540D10CCC6}" type="datetimeFigureOut">
              <a:rPr lang="es-ES" smtClean="0"/>
              <a:t>28/03/2014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5305C-EE2D-40F0-BBD1-70B36C5D6F41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51228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6159-276E-43A0-B6A3-71540D10CCC6}" type="datetimeFigureOut">
              <a:rPr lang="es-ES" smtClean="0"/>
              <a:t>28/03/2014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5305C-EE2D-40F0-BBD1-70B36C5D6F41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07507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6159-276E-43A0-B6A3-71540D10CCC6}" type="datetimeFigureOut">
              <a:rPr lang="es-ES" smtClean="0"/>
              <a:t>28/03/2014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5305C-EE2D-40F0-BBD1-70B36C5D6F41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4160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6159-276E-43A0-B6A3-71540D10CCC6}" type="datetimeFigureOut">
              <a:rPr lang="es-ES" smtClean="0"/>
              <a:t>28/03/2014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5305C-EE2D-40F0-BBD1-70B36C5D6F41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73408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6159-276E-43A0-B6A3-71540D10CCC6}" type="datetimeFigureOut">
              <a:rPr lang="es-ES" smtClean="0"/>
              <a:t>28/03/2014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5305C-EE2D-40F0-BBD1-70B36C5D6F41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79870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6159-276E-43A0-B6A3-71540D10CCC6}" type="datetimeFigureOut">
              <a:rPr lang="es-ES" smtClean="0"/>
              <a:t>28/03/2014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5305C-EE2D-40F0-BBD1-70B36C5D6F41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4437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06159-276E-43A0-B6A3-71540D10CCC6}" type="datetimeFigureOut">
              <a:rPr lang="es-ES" smtClean="0"/>
              <a:t>28/03/2014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5305C-EE2D-40F0-BBD1-70B36C5D6F41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12083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5400" b="0" dirty="0" smtClean="0">
                <a:latin typeface="Freestyle Script" panose="030804020302050B0404" pitchFamily="66" charset="0"/>
              </a:rPr>
              <a:t>UBICACIÓN</a:t>
            </a:r>
            <a:r>
              <a:rPr lang="es-ES" sz="4000" b="0" dirty="0" smtClean="0"/>
              <a:t> </a:t>
            </a:r>
            <a:endParaRPr lang="es-ES" sz="4000" b="0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3563888" y="1340768"/>
            <a:ext cx="5111750" cy="4134237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es-ES" sz="2400" dirty="0" smtClean="0"/>
              <a:t>Era </a:t>
            </a:r>
            <a:r>
              <a:rPr lang="es-ES" sz="2400" dirty="0"/>
              <a:t>una sociedad que por encima de todo valoraba la destreza de los guerreros, lo que le proporcionó una ventaja frente a las tribus rivales de la zona. </a:t>
            </a:r>
            <a:r>
              <a:rPr lang="es-ES" sz="2400" dirty="0" smtClean="0"/>
              <a:t>Los </a:t>
            </a:r>
            <a:r>
              <a:rPr lang="es-ES" sz="2400" dirty="0"/>
              <a:t>aztecas controlaban la totalidad del centro de México, formando un imperio militar que obligaba a sus rivales a pagar tributos.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701" y="1342044"/>
            <a:ext cx="5152628" cy="414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135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772400" cy="1470025"/>
          </a:xfrm>
        </p:spPr>
        <p:txBody>
          <a:bodyPr>
            <a:normAutofit/>
          </a:bodyPr>
          <a:lstStyle/>
          <a:p>
            <a:r>
              <a:rPr lang="es-ES" sz="6600" dirty="0" smtClean="0">
                <a:latin typeface="Freestyle Script" panose="030804020302050B0404" pitchFamily="66" charset="0"/>
              </a:rPr>
              <a:t>LOS AZTECAS</a:t>
            </a:r>
            <a:endParaRPr lang="es-ES" sz="6600" dirty="0">
              <a:latin typeface="Freestyle Script" panose="030804020302050B0404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1772816"/>
            <a:ext cx="8424936" cy="1752600"/>
          </a:xfrm>
        </p:spPr>
        <p:txBody>
          <a:bodyPr>
            <a:noAutofit/>
          </a:bodyPr>
          <a:lstStyle/>
          <a:p>
            <a:r>
              <a:rPr lang="es-ES" sz="3600" dirty="0" smtClean="0">
                <a:solidFill>
                  <a:schemeClr val="tx1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 </a:t>
            </a:r>
            <a:r>
              <a:rPr lang="es-ES" dirty="0" smtClean="0">
                <a:solidFill>
                  <a:schemeClr val="tx1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Poseían </a:t>
            </a:r>
            <a:r>
              <a:rPr lang="es-ES" dirty="0" smtClean="0">
                <a:solidFill>
                  <a:schemeClr val="tx1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una agricultura </a:t>
            </a:r>
            <a:r>
              <a:rPr lang="es-ES" dirty="0" smtClean="0">
                <a:solidFill>
                  <a:schemeClr val="tx1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avanzada que servía de sustento a una enorme población. Construyeron edificios inmensos de diseño grandioso y destacaron en diferentes ramas del arte.</a:t>
            </a:r>
            <a:endParaRPr lang="es-ES" dirty="0">
              <a:solidFill>
                <a:schemeClr val="tx1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717032"/>
            <a:ext cx="3023036" cy="2630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717032"/>
            <a:ext cx="3952248" cy="2630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762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0364"/>
            <a:ext cx="3008313" cy="1064933"/>
          </a:xfrm>
        </p:spPr>
        <p:txBody>
          <a:bodyPr>
            <a:normAutofit/>
          </a:bodyPr>
          <a:lstStyle/>
          <a:p>
            <a:r>
              <a:rPr lang="es-ES" sz="3600" b="0" dirty="0" smtClean="0">
                <a:latin typeface="Freestyle Script" panose="030804020302050B0404" pitchFamily="66" charset="0"/>
              </a:rPr>
              <a:t>CARACTERISTICAS</a:t>
            </a:r>
            <a:endParaRPr lang="es-ES" sz="3600" b="0" dirty="0">
              <a:latin typeface="Freestyle Script" panose="030804020302050B0404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779912" y="275835"/>
            <a:ext cx="4957390" cy="5853113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7544" y="1124744"/>
            <a:ext cx="3008313" cy="5184576"/>
          </a:xfrm>
        </p:spPr>
        <p:txBody>
          <a:bodyPr>
            <a:noAutofit/>
          </a:bodyPr>
          <a:lstStyle/>
          <a:p>
            <a:r>
              <a:rPr lang="es-ES" sz="2400" dirty="0" smtClean="0"/>
              <a:t>Se hacían en enormes pirámides para estar mas cerca del sol. Una de las principales características que distinguía a la cultura azteca era su afición por los sacrificios. En ocasiones las víctimas eran decapitadas o despellejadas, arrancándoles el corazón cuando aún estaban vivas.</a:t>
            </a:r>
            <a:endParaRPr lang="es-E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5835"/>
            <a:ext cx="4968552" cy="5858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589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1729866" y="4365104"/>
            <a:ext cx="5486400" cy="566738"/>
          </a:xfrm>
        </p:spPr>
        <p:txBody>
          <a:bodyPr>
            <a:noAutofit/>
          </a:bodyPr>
          <a:lstStyle/>
          <a:p>
            <a:r>
              <a:rPr lang="es-ES" sz="3600" b="0" dirty="0" smtClean="0">
                <a:latin typeface="Freestyle Script" panose="030804020302050B0404" pitchFamily="66" charset="0"/>
              </a:rPr>
              <a:t>EL</a:t>
            </a:r>
            <a:r>
              <a:rPr lang="es-ES" sz="3600" dirty="0" smtClean="0">
                <a:latin typeface="Freestyle Script" panose="030804020302050B0404" pitchFamily="66" charset="0"/>
              </a:rPr>
              <a:t> </a:t>
            </a:r>
            <a:r>
              <a:rPr lang="es-ES" sz="3600" b="0" dirty="0" smtClean="0">
                <a:latin typeface="Freestyle Script" panose="030804020302050B0404" pitchFamily="66" charset="0"/>
              </a:rPr>
              <a:t>FINAL</a:t>
            </a:r>
            <a:endParaRPr lang="es-ES" sz="3600" b="0" dirty="0">
              <a:latin typeface="Freestyle Script" panose="030804020302050B0404" pitchFamily="66" charset="0"/>
            </a:endParaRPr>
          </a:p>
        </p:txBody>
      </p:sp>
      <p:sp>
        <p:nvSpPr>
          <p:cNvPr id="6" name="5 Marcador de posición de imagen"/>
          <p:cNvSpPr>
            <a:spLocks noGrp="1"/>
          </p:cNvSpPr>
          <p:nvPr>
            <p:ph type="pic" idx="1"/>
          </p:nvPr>
        </p:nvSpPr>
        <p:spPr>
          <a:xfrm>
            <a:off x="1792796" y="188640"/>
            <a:ext cx="5486400" cy="4114800"/>
          </a:xfrm>
        </p:spPr>
      </p:sp>
      <p:sp>
        <p:nvSpPr>
          <p:cNvPr id="7" name="6 Marcador de texto"/>
          <p:cNvSpPr>
            <a:spLocks noGrp="1"/>
          </p:cNvSpPr>
          <p:nvPr>
            <p:ph type="body" sz="half" idx="2"/>
          </p:nvPr>
        </p:nvSpPr>
        <p:spPr>
          <a:xfrm>
            <a:off x="395536" y="4941168"/>
            <a:ext cx="8352928" cy="1440160"/>
          </a:xfrm>
        </p:spPr>
        <p:txBody>
          <a:bodyPr>
            <a:normAutofit lnSpcReduction="10000"/>
          </a:bodyPr>
          <a:lstStyle/>
          <a:p>
            <a:r>
              <a:rPr lang="es-ES" sz="2400" dirty="0" smtClean="0"/>
              <a:t>Esta </a:t>
            </a:r>
            <a:r>
              <a:rPr lang="es-ES" sz="2400" dirty="0" smtClean="0"/>
              <a:t>civilización terminó repentinamente con la llegada de los españoles, a principios del siglo XVI. ya que los españoles no tuvieron ninguna dificultad en contar con la ayuda de las otras tribus de México. </a:t>
            </a:r>
            <a:endParaRPr lang="es-E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432" y="145669"/>
            <a:ext cx="5544616" cy="4162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589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172</Words>
  <Application>Microsoft Office PowerPoint</Application>
  <PresentationFormat>Presentación en pantalla (4:3)</PresentationFormat>
  <Paragraphs>9</Paragraphs>
  <Slides>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UBICACIÓN </vt:lpstr>
      <vt:lpstr>LOS AZTECAS</vt:lpstr>
      <vt:lpstr>CARACTERISTICAS</vt:lpstr>
      <vt:lpstr>EL FINAL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AZTECAS</dc:title>
  <dc:creator>Artaza Romo Ikaslea</dc:creator>
  <cp:lastModifiedBy>Artaza Romo Ikaslea</cp:lastModifiedBy>
  <cp:revision>7</cp:revision>
  <dcterms:created xsi:type="dcterms:W3CDTF">2014-03-24T13:30:47Z</dcterms:created>
  <dcterms:modified xsi:type="dcterms:W3CDTF">2014-03-28T13:09:51Z</dcterms:modified>
</cp:coreProperties>
</file>